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Didact Gothic"/>
      <p:regular r:id="rId27"/>
    </p:embeddedFont>
    <p:embeddedFont>
      <p:font typeface="DM Serif Display"/>
      <p:regular r:id="rId28"/>
      <p: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CA8695-FD53-4C8D-AC86-D6E5619B58E9}">
  <a:tblStyle styleId="{18CA8695-FD53-4C8D-AC86-D6E5619B58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DMSerifDisplay-regular.fntdata"/><Relationship Id="rId27" Type="http://schemas.openxmlformats.org/officeDocument/2006/relationships/font" Target="fonts/Didact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erifDispl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5b86cca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5b86cca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bcb08b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bcb08b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5bcb08bc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5bcb08bc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screens- genre goes back to customization, mood goes to select mood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ed1d3ee59_0_10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ed1d3ee59_0_10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bcb08bc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5bcb08bc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f1bce38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f1bce38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ed1d3ee59_0_10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ed1d3ee59_0_10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5bcb08b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5bcb08b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5bcb08bc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5bcb08bc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ed1d3ee59_0_10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ed1d3ee59_0_10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7f6452186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7f6452186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5bcb08bc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5bcb08bc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bcb08bc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bcb08bc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1270652" y="1495188"/>
            <a:ext cx="6602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0"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1306633" y="3245115"/>
            <a:ext cx="65307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type="title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3" type="title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4" type="title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5" type="title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6" type="subTitle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7" type="subTitle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8" type="subTitle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9" type="subTitle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3"/>
          <p:cNvSpPr txBox="1"/>
          <p:nvPr>
            <p:ph idx="13" type="subTitle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3"/>
          <p:cNvSpPr txBox="1"/>
          <p:nvPr>
            <p:ph idx="14" type="subTitle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5"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b="0"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2" type="title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10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3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2" type="subTitle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4" type="subTitle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5" type="subTitle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6" type="subTitle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TITLE_AND_TWO_COLUMNS_2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705425" y="2095772"/>
            <a:ext cx="14685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16"/>
          <p:cNvSpPr txBox="1"/>
          <p:nvPr>
            <p:ph idx="2" type="subTitle"/>
          </p:nvPr>
        </p:nvSpPr>
        <p:spPr>
          <a:xfrm>
            <a:off x="2269012" y="2101347"/>
            <a:ext cx="14685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16"/>
          <p:cNvSpPr txBox="1"/>
          <p:nvPr>
            <p:ph idx="3" type="subTitle"/>
          </p:nvPr>
        </p:nvSpPr>
        <p:spPr>
          <a:xfrm>
            <a:off x="3832599" y="2093098"/>
            <a:ext cx="14685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6"/>
          <p:cNvSpPr txBox="1"/>
          <p:nvPr>
            <p:ph idx="4" type="subTitle"/>
          </p:nvPr>
        </p:nvSpPr>
        <p:spPr>
          <a:xfrm>
            <a:off x="5399648" y="2093347"/>
            <a:ext cx="14685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16"/>
          <p:cNvSpPr txBox="1"/>
          <p:nvPr>
            <p:ph idx="5" type="subTitle"/>
          </p:nvPr>
        </p:nvSpPr>
        <p:spPr>
          <a:xfrm>
            <a:off x="705300" y="1705872"/>
            <a:ext cx="14685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6" type="subTitle"/>
          </p:nvPr>
        </p:nvSpPr>
        <p:spPr>
          <a:xfrm>
            <a:off x="2269007" y="1705863"/>
            <a:ext cx="14685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7" type="subTitle"/>
          </p:nvPr>
        </p:nvSpPr>
        <p:spPr>
          <a:xfrm>
            <a:off x="3832591" y="1705863"/>
            <a:ext cx="14685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8" type="subTitle"/>
          </p:nvPr>
        </p:nvSpPr>
        <p:spPr>
          <a:xfrm>
            <a:off x="5396177" y="1705601"/>
            <a:ext cx="14685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type="title"/>
          </p:nvPr>
        </p:nvSpPr>
        <p:spPr>
          <a:xfrm>
            <a:off x="685351" y="489150"/>
            <a:ext cx="7768800" cy="71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9" type="subTitle"/>
          </p:nvPr>
        </p:nvSpPr>
        <p:spPr>
          <a:xfrm>
            <a:off x="6970150" y="2093347"/>
            <a:ext cx="14685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16"/>
          <p:cNvSpPr txBox="1"/>
          <p:nvPr>
            <p:ph idx="13" type="subTitle"/>
          </p:nvPr>
        </p:nvSpPr>
        <p:spPr>
          <a:xfrm>
            <a:off x="6966677" y="1705601"/>
            <a:ext cx="14685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3622"/>
            <a:ext cx="9144000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ONE_COLUMN_TEXT_2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4009725" y="1500688"/>
            <a:ext cx="4526400" cy="163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6539800" y="3092413"/>
            <a:ext cx="19962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23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23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23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23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23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23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23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23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2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b="0"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10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2" type="title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3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1"/>
          <p:cNvSpPr txBox="1"/>
          <p:nvPr>
            <p:ph idx="3" type="title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" name="Google Shape;119;p21"/>
          <p:cNvSpPr txBox="1"/>
          <p:nvPr>
            <p:ph idx="4" type="subTitle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0" name="Google Shape;120;p21"/>
          <p:cNvSpPr txBox="1"/>
          <p:nvPr>
            <p:ph idx="5" type="title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0" sz="23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" name="Google Shape;121;p21"/>
          <p:cNvSpPr txBox="1"/>
          <p:nvPr>
            <p:ph idx="6" type="subTitle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1"/>
          <p:cNvSpPr txBox="1"/>
          <p:nvPr>
            <p:ph idx="7" type="title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1"/>
          <p:cNvSpPr txBox="1"/>
          <p:nvPr>
            <p:ph idx="8" type="subTitle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2" type="subTitle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3" type="subTitle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4" type="subTitle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5" type="subTitle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6" type="subTitle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7" type="subTitle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8" type="subTitle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9" type="subTitle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3" type="subTitle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4" type="subTitle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15" type="subTitle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1_2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2215800" y="1406049"/>
            <a:ext cx="4712400" cy="31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▴"/>
              <a:defRPr b="0" sz="12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25"/>
          <p:cNvSpPr txBox="1"/>
          <p:nvPr>
            <p:ph type="title"/>
          </p:nvPr>
        </p:nvSpPr>
        <p:spPr>
          <a:xfrm>
            <a:off x="0" y="486600"/>
            <a:ext cx="84390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hasCustomPrompt="1" type="title"/>
          </p:nvPr>
        </p:nvSpPr>
        <p:spPr>
          <a:xfrm>
            <a:off x="859100" y="2078713"/>
            <a:ext cx="3584400" cy="1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1165648" y="2966388"/>
            <a:ext cx="29712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/>
            </a:lvl9pPr>
          </a:lstStyle>
          <a:p/>
        </p:txBody>
      </p:sp>
      <p:sp>
        <p:nvSpPr>
          <p:cNvPr id="155" name="Google Shape;155;p26"/>
          <p:cNvSpPr txBox="1"/>
          <p:nvPr>
            <p:ph hasCustomPrompt="1" idx="2" type="title"/>
          </p:nvPr>
        </p:nvSpPr>
        <p:spPr>
          <a:xfrm flipH="1">
            <a:off x="4709925" y="2078713"/>
            <a:ext cx="3584400" cy="1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26"/>
          <p:cNvSpPr txBox="1"/>
          <p:nvPr>
            <p:ph idx="3" type="subTitle"/>
          </p:nvPr>
        </p:nvSpPr>
        <p:spPr>
          <a:xfrm flipH="1">
            <a:off x="5016577" y="2966388"/>
            <a:ext cx="29712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sp>
        <p:nvSpPr>
          <p:cNvPr id="157" name="Google Shape;157;p26"/>
          <p:cNvSpPr txBox="1"/>
          <p:nvPr>
            <p:ph idx="4" type="title"/>
          </p:nvPr>
        </p:nvSpPr>
        <p:spPr>
          <a:xfrm>
            <a:off x="690400" y="492275"/>
            <a:ext cx="77634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_1_2_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767525" y="3966838"/>
            <a:ext cx="18132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27"/>
          <p:cNvSpPr txBox="1"/>
          <p:nvPr>
            <p:ph idx="2" type="subTitle"/>
          </p:nvPr>
        </p:nvSpPr>
        <p:spPr>
          <a:xfrm>
            <a:off x="2698062" y="3974125"/>
            <a:ext cx="18132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4628600" y="3963341"/>
            <a:ext cx="18132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3" name="Google Shape;163;p27"/>
          <p:cNvSpPr txBox="1"/>
          <p:nvPr>
            <p:ph idx="4" type="subTitle"/>
          </p:nvPr>
        </p:nvSpPr>
        <p:spPr>
          <a:xfrm>
            <a:off x="6563412" y="3963667"/>
            <a:ext cx="18132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27"/>
          <p:cNvSpPr txBox="1"/>
          <p:nvPr>
            <p:ph idx="5" type="subTitle"/>
          </p:nvPr>
        </p:nvSpPr>
        <p:spPr>
          <a:xfrm>
            <a:off x="767375" y="3556661"/>
            <a:ext cx="1813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idx="6" type="subTitle"/>
          </p:nvPr>
        </p:nvSpPr>
        <p:spPr>
          <a:xfrm>
            <a:off x="2698062" y="3556650"/>
            <a:ext cx="1813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7" type="subTitle"/>
          </p:nvPr>
        </p:nvSpPr>
        <p:spPr>
          <a:xfrm>
            <a:off x="4628600" y="3556650"/>
            <a:ext cx="1813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8" type="subTitle"/>
          </p:nvPr>
        </p:nvSpPr>
        <p:spPr>
          <a:xfrm>
            <a:off x="6559137" y="3556325"/>
            <a:ext cx="1813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type="title"/>
          </p:nvPr>
        </p:nvSpPr>
        <p:spPr>
          <a:xfrm>
            <a:off x="685351" y="489150"/>
            <a:ext cx="7768800" cy="71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hasCustomPrompt="1" idx="9" type="title"/>
          </p:nvPr>
        </p:nvSpPr>
        <p:spPr>
          <a:xfrm>
            <a:off x="1143875" y="2928925"/>
            <a:ext cx="10602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27"/>
          <p:cNvSpPr txBox="1"/>
          <p:nvPr>
            <p:ph hasCustomPrompt="1" idx="13" type="title"/>
          </p:nvPr>
        </p:nvSpPr>
        <p:spPr>
          <a:xfrm>
            <a:off x="3074550" y="2928925"/>
            <a:ext cx="10602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p27"/>
          <p:cNvSpPr txBox="1"/>
          <p:nvPr>
            <p:ph hasCustomPrompt="1" idx="14" type="title"/>
          </p:nvPr>
        </p:nvSpPr>
        <p:spPr>
          <a:xfrm>
            <a:off x="5005225" y="2928925"/>
            <a:ext cx="10602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27"/>
          <p:cNvSpPr txBox="1"/>
          <p:nvPr>
            <p:ph hasCustomPrompt="1" idx="15" type="title"/>
          </p:nvPr>
        </p:nvSpPr>
        <p:spPr>
          <a:xfrm>
            <a:off x="6935900" y="2928925"/>
            <a:ext cx="10602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>
            <p:ph type="title"/>
          </p:nvPr>
        </p:nvSpPr>
        <p:spPr>
          <a:xfrm>
            <a:off x="2638500" y="1149300"/>
            <a:ext cx="3867000" cy="8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0"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2638500" y="2063251"/>
            <a:ext cx="38670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2656250" y="3751825"/>
            <a:ext cx="3831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sz="115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23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5"/>
          <p:cNvSpPr txBox="1"/>
          <p:nvPr>
            <p:ph idx="4"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b="0" l="89" r="99" t="0"/>
          <a:stretch/>
        </p:blipFill>
        <p:spPr>
          <a:xfrm>
            <a:off x="0" y="572"/>
            <a:ext cx="9144000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700800" y="1102150"/>
            <a:ext cx="38712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0800" y="1874425"/>
            <a:ext cx="38712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700800" y="696095"/>
            <a:ext cx="2214000" cy="186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grpSp>
        <p:nvGrpSpPr>
          <p:cNvPr id="45" name="Google Shape;45;p10"/>
          <p:cNvGrpSpPr/>
          <p:nvPr/>
        </p:nvGrpSpPr>
        <p:grpSpPr>
          <a:xfrm rot="-314594">
            <a:off x="697904" y="3638848"/>
            <a:ext cx="5417927" cy="4501663"/>
            <a:chOff x="-3" y="3778988"/>
            <a:chExt cx="4902105" cy="4073075"/>
          </a:xfrm>
        </p:grpSpPr>
        <p:sp>
          <p:nvSpPr>
            <p:cNvPr id="46" name="Google Shape;46;p10"/>
            <p:cNvSpPr/>
            <p:nvPr/>
          </p:nvSpPr>
          <p:spPr>
            <a:xfrm flipH="1" rot="10800000">
              <a:off x="-3" y="3778988"/>
              <a:ext cx="4902105" cy="4073075"/>
            </a:xfrm>
            <a:custGeom>
              <a:rect b="b" l="l" r="r" t="t"/>
              <a:pathLst>
                <a:path extrusionOk="0" h="162923" w="175624">
                  <a:moveTo>
                    <a:pt x="0" y="1462"/>
                  </a:moveTo>
                  <a:lnTo>
                    <a:pt x="0" y="115835"/>
                  </a:lnTo>
                  <a:lnTo>
                    <a:pt x="81560" y="162923"/>
                  </a:lnTo>
                  <a:lnTo>
                    <a:pt x="1756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" name="Google Shape;47;p10"/>
            <p:cNvSpPr/>
            <p:nvPr/>
          </p:nvSpPr>
          <p:spPr>
            <a:xfrm flipH="1" rot="-1634205">
              <a:off x="825795" y="4207100"/>
              <a:ext cx="1121555" cy="64135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10"/>
          <p:cNvGrpSpPr/>
          <p:nvPr/>
        </p:nvGrpSpPr>
        <p:grpSpPr>
          <a:xfrm rot="899893">
            <a:off x="-1263539" y="-763369"/>
            <a:ext cx="5750159" cy="6398115"/>
            <a:chOff x="-2725550" y="-834739"/>
            <a:chExt cx="5203067" cy="5789374"/>
          </a:xfrm>
        </p:grpSpPr>
        <p:sp>
          <p:nvSpPr>
            <p:cNvPr id="49" name="Google Shape;49;p10"/>
            <p:cNvSpPr/>
            <p:nvPr/>
          </p:nvSpPr>
          <p:spPr>
            <a:xfrm flipH="1" rot="-6300050">
              <a:off x="-2575178" y="23471"/>
              <a:ext cx="4902323" cy="4072953"/>
            </a:xfrm>
            <a:custGeom>
              <a:rect b="b" l="l" r="r" t="t"/>
              <a:pathLst>
                <a:path extrusionOk="0" h="162923" w="175624">
                  <a:moveTo>
                    <a:pt x="0" y="1462"/>
                  </a:moveTo>
                  <a:lnTo>
                    <a:pt x="0" y="115835"/>
                  </a:lnTo>
                  <a:lnTo>
                    <a:pt x="81560" y="162923"/>
                  </a:lnTo>
                  <a:lnTo>
                    <a:pt x="1756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" name="Google Shape;50;p10"/>
            <p:cNvSpPr/>
            <p:nvPr/>
          </p:nvSpPr>
          <p:spPr>
            <a:xfrm flipH="1" rot="7938030">
              <a:off x="38884" y="2655423"/>
              <a:ext cx="1121514" cy="64133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0"/>
            <p:cNvSpPr/>
            <p:nvPr/>
          </p:nvSpPr>
          <p:spPr>
            <a:xfrm flipH="1" rot="2876940">
              <a:off x="718010" y="759910"/>
              <a:ext cx="1121542" cy="64154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b="1" sz="3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1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ctrTitle"/>
          </p:nvPr>
        </p:nvSpPr>
        <p:spPr>
          <a:xfrm>
            <a:off x="1912925" y="1331453"/>
            <a:ext cx="5317800" cy="19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moolio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33"/>
          <p:cNvSpPr txBox="1"/>
          <p:nvPr>
            <p:ph idx="1" type="subTitle"/>
          </p:nvPr>
        </p:nvSpPr>
        <p:spPr>
          <a:xfrm>
            <a:off x="1692900" y="3235394"/>
            <a:ext cx="57582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phu &amp; valli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42" y="99100"/>
            <a:ext cx="248723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681" y="99100"/>
            <a:ext cx="242549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5573" y="99100"/>
            <a:ext cx="245036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575" y="152400"/>
            <a:ext cx="244687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28" y="152400"/>
            <a:ext cx="241935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729" y="152400"/>
            <a:ext cx="24193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Future Plans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78" name="Google Shape;278;p44"/>
          <p:cNvGraphicFramePr/>
          <p:nvPr/>
        </p:nvGraphicFramePr>
        <p:xfrm>
          <a:off x="1105913" y="17231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{18CA8695-FD53-4C8D-AC86-D6E5619B58E9}</a:tableStyleId>
              </a:tblPr>
              <a:tblGrid>
                <a:gridCol w="2310725"/>
                <a:gridCol w="2310725"/>
                <a:gridCol w="2310725"/>
              </a:tblGrid>
              <a:tr h="1003575">
                <a:tc>
                  <a:txBody>
                    <a:bodyPr/>
                    <a:lstStyle/>
                    <a:p>
                      <a:pPr indent="0" lvl="0" marL="182880" marR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Features</a:t>
                      </a:r>
                      <a:endParaRPr sz="26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marR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6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Appearance</a:t>
                      </a:r>
                      <a:endParaRPr sz="26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marR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6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Community</a:t>
                      </a:r>
                      <a:endParaRPr sz="26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Add more features for accuracy in movie selection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Simplify interface to make using the app easier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Create a community that can share recommendations to others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9" name="Google Shape;279;p44"/>
          <p:cNvSpPr/>
          <p:nvPr/>
        </p:nvSpPr>
        <p:spPr>
          <a:xfrm flipH="1" rot="5402758">
            <a:off x="5167839" y="3655170"/>
            <a:ext cx="1121700" cy="64200"/>
          </a:xfrm>
          <a:prstGeom prst="ellipse">
            <a:avLst/>
          </a:prstGeom>
          <a:gradFill>
            <a:gsLst>
              <a:gs pos="0">
                <a:srgbClr val="DED0BB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idx="2" type="title"/>
          </p:nvPr>
        </p:nvSpPr>
        <p:spPr>
          <a:xfrm>
            <a:off x="2567450" y="1993200"/>
            <a:ext cx="3867000" cy="8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sz="5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973465" y="3431922"/>
            <a:ext cx="30288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"/>
                <a:ea typeface="Poppins"/>
                <a:cs typeface="Poppins"/>
                <a:sym typeface="Poppins"/>
              </a:rPr>
              <a:t>moolio</a:t>
            </a:r>
            <a:endParaRPr sz="3000" u="none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34"/>
          <p:cNvSpPr txBox="1"/>
          <p:nvPr>
            <p:ph type="title"/>
          </p:nvPr>
        </p:nvSpPr>
        <p:spPr>
          <a:xfrm>
            <a:off x="973465" y="3747353"/>
            <a:ext cx="30288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 movie for every mood</a:t>
            </a:r>
            <a:endParaRPr sz="1400" u="non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1234025" y="1068900"/>
            <a:ext cx="2507700" cy="22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916" y="1154111"/>
            <a:ext cx="2287725" cy="206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 txBox="1"/>
          <p:nvPr>
            <p:ph type="title"/>
          </p:nvPr>
        </p:nvSpPr>
        <p:spPr>
          <a:xfrm>
            <a:off x="4191600" y="1214350"/>
            <a:ext cx="4539300" cy="6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Poppins"/>
                <a:ea typeface="Poppins"/>
                <a:cs typeface="Poppins"/>
                <a:sym typeface="Poppins"/>
              </a:rPr>
              <a:t>What is moolio?</a:t>
            </a:r>
            <a:endParaRPr sz="4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4503700" y="1830000"/>
            <a:ext cx="3916800" cy="20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oppins"/>
                <a:ea typeface="Poppins"/>
                <a:cs typeface="Poppins"/>
                <a:sym typeface="Poppins"/>
              </a:rPr>
              <a:t>browse and find movies based on you mood! </a:t>
            </a:r>
            <a:r>
              <a:rPr lang="en" sz="2300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2300">
                <a:latin typeface="Poppins"/>
                <a:ea typeface="Poppins"/>
                <a:cs typeface="Poppins"/>
                <a:sym typeface="Poppins"/>
              </a:rPr>
              <a:t>n iOS app that changes the way you find movies - just for you!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576600" y="213800"/>
            <a:ext cx="19908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latin typeface="Poppins"/>
                <a:ea typeface="Poppins"/>
                <a:cs typeface="Poppins"/>
                <a:sym typeface="Poppins"/>
              </a:rPr>
              <a:t>Mock Up</a:t>
            </a:r>
            <a:endParaRPr sz="3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9525"/>
            <a:ext cx="8839201" cy="346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576600" y="213800"/>
            <a:ext cx="19908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latin typeface="Poppins"/>
                <a:ea typeface="Poppins"/>
                <a:cs typeface="Poppins"/>
                <a:sym typeface="Poppins"/>
              </a:rPr>
              <a:t>Mock Up</a:t>
            </a:r>
            <a:endParaRPr sz="3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3966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613" y="1062200"/>
            <a:ext cx="6162470" cy="385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576600" y="213800"/>
            <a:ext cx="19908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latin typeface="Poppins"/>
                <a:ea typeface="Poppins"/>
                <a:cs typeface="Poppins"/>
                <a:sym typeface="Poppins"/>
              </a:rPr>
              <a:t>Mock Up</a:t>
            </a:r>
            <a:endParaRPr sz="3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13" y="1001400"/>
            <a:ext cx="8222786" cy="385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/>
          <p:nvPr/>
        </p:nvSpPr>
        <p:spPr>
          <a:xfrm>
            <a:off x="4067350" y="490275"/>
            <a:ext cx="2242800" cy="40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975" y="574100"/>
            <a:ext cx="1957526" cy="393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/>
          <p:nvPr/>
        </p:nvSpPr>
        <p:spPr>
          <a:xfrm>
            <a:off x="6505750" y="490275"/>
            <a:ext cx="2242800" cy="40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388" y="581600"/>
            <a:ext cx="1957526" cy="391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 txBox="1"/>
          <p:nvPr/>
        </p:nvSpPr>
        <p:spPr>
          <a:xfrm>
            <a:off x="592450" y="2171550"/>
            <a:ext cx="303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Key Features</a:t>
            </a:r>
            <a:endParaRPr sz="4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9"/>
          <p:cNvGrpSpPr/>
          <p:nvPr/>
        </p:nvGrpSpPr>
        <p:grpSpPr>
          <a:xfrm>
            <a:off x="1977625" y="1630626"/>
            <a:ext cx="5188800" cy="2809800"/>
            <a:chOff x="1977625" y="1630626"/>
            <a:chExt cx="5188800" cy="2809800"/>
          </a:xfrm>
        </p:grpSpPr>
        <p:cxnSp>
          <p:nvCxnSpPr>
            <p:cNvPr id="234" name="Google Shape;234;p39"/>
            <p:cNvCxnSpPr/>
            <p:nvPr/>
          </p:nvCxnSpPr>
          <p:spPr>
            <a:xfrm>
              <a:off x="4569475" y="1630626"/>
              <a:ext cx="0" cy="2809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39"/>
            <p:cNvCxnSpPr/>
            <p:nvPr/>
          </p:nvCxnSpPr>
          <p:spPr>
            <a:xfrm rot="10800000">
              <a:off x="1977625" y="2923325"/>
              <a:ext cx="5188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6" name="Google Shape;236;p39"/>
          <p:cNvSpPr txBox="1"/>
          <p:nvPr>
            <p:ph idx="2" type="title"/>
          </p:nvPr>
        </p:nvSpPr>
        <p:spPr>
          <a:xfrm>
            <a:off x="1847750" y="1605925"/>
            <a:ext cx="23079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Log in/Sign Up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39"/>
          <p:cNvSpPr txBox="1"/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Key Features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39"/>
          <p:cNvSpPr txBox="1"/>
          <p:nvPr>
            <p:ph idx="1" type="subTitle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account to save their preferences</a:t>
            </a:r>
            <a:endParaRPr/>
          </a:p>
        </p:txBody>
      </p:sp>
      <p:sp>
        <p:nvSpPr>
          <p:cNvPr id="239" name="Google Shape;239;p39"/>
          <p:cNvSpPr txBox="1"/>
          <p:nvPr>
            <p:ph idx="3" type="title"/>
          </p:nvPr>
        </p:nvSpPr>
        <p:spPr>
          <a:xfrm>
            <a:off x="4988523" y="1605900"/>
            <a:ext cx="23757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Guest Feature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39"/>
          <p:cNvSpPr txBox="1"/>
          <p:nvPr>
            <p:ph idx="4" type="subTitle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app anonymously if you choose</a:t>
            </a:r>
            <a:endParaRPr/>
          </a:p>
        </p:txBody>
      </p:sp>
      <p:sp>
        <p:nvSpPr>
          <p:cNvPr id="241" name="Google Shape;241;p39"/>
          <p:cNvSpPr txBox="1"/>
          <p:nvPr>
            <p:ph idx="5" type="title"/>
          </p:nvPr>
        </p:nvSpPr>
        <p:spPr>
          <a:xfrm>
            <a:off x="1527950" y="3148675"/>
            <a:ext cx="2627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Genres By Mood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39"/>
          <p:cNvSpPr txBox="1"/>
          <p:nvPr>
            <p:ph idx="6" type="subTitle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r>
              <a:rPr lang="en"/>
              <a:t> movie options based on a given mood</a:t>
            </a:r>
            <a:endParaRPr/>
          </a:p>
        </p:txBody>
      </p:sp>
      <p:sp>
        <p:nvSpPr>
          <p:cNvPr id="243" name="Google Shape;243;p39"/>
          <p:cNvSpPr txBox="1"/>
          <p:nvPr>
            <p:ph idx="7" type="title"/>
          </p:nvPr>
        </p:nvSpPr>
        <p:spPr>
          <a:xfrm>
            <a:off x="4988525" y="3145925"/>
            <a:ext cx="23757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Customization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39"/>
          <p:cNvSpPr txBox="1"/>
          <p:nvPr>
            <p:ph idx="8" type="subTitle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elect which genres you prefer for each mood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88" y="152400"/>
            <a:ext cx="241010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492" y="152400"/>
            <a:ext cx="244076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653" y="152400"/>
            <a:ext cx="245036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2549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292" y="152400"/>
            <a:ext cx="245036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058" y="152400"/>
            <a:ext cx="245666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